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7.png" ContentType="image/png"/>
  <Override PartName="/ppt/media/image1.jpeg" ContentType="image/jpeg"/>
  <Override PartName="/ppt/media/image9.png" ContentType="image/png"/>
  <Override PartName="/ppt/media/image22.jpeg" ContentType="image/jpeg"/>
  <Override PartName="/ppt/media/image12.png" ContentType="image/png"/>
  <Override PartName="/ppt/media/image29.jpeg" ContentType="image/jpeg"/>
  <Override PartName="/ppt/media/image28.png" ContentType="image/png"/>
  <Override PartName="/ppt/media/image8.jpeg" ContentType="image/jpeg"/>
  <Override PartName="/ppt/media/image30.png" ContentType="image/png"/>
  <Override PartName="/ppt/media/image19.jpeg" ContentType="image/jpeg"/>
  <Override PartName="/ppt/media/image11.png" ContentType="image/png"/>
  <Override PartName="/ppt/media/image5.png" ContentType="image/png"/>
  <Override PartName="/ppt/media/image35.png" ContentType="image/png"/>
  <Override PartName="/ppt/media/image17.png" ContentType="image/png"/>
  <Override PartName="/ppt/media/image32.jpeg" ContentType="image/jpeg"/>
  <Override PartName="/ppt/media/image31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jpeg" ContentType="image/jpeg"/>
  <Override PartName="/ppt/media/image10.jpeg" ContentType="image/jpeg"/>
  <Override PartName="/ppt/media/image14.png" ContentType="image/png"/>
  <Override PartName="/ppt/media/image15.png" ContentType="image/png"/>
  <Override PartName="/ppt/media/image16.jpeg" ContentType="image/jpe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</a:t>
            </a:r>
            <a:r>
              <a:rPr b="0" lang="ru-RU" sz="4400" spc="-1" strike="noStrike">
                <a:latin typeface="Arial"/>
              </a:rPr>
              <a:t>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hyperlink" Target="https://docs.altlinux.org/ru-RU/archive/2.3/html-single/junior/alt-docs-extras-linuxnovice/ch02s10.html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07360"/>
            <a:ext cx="9070560" cy="98280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720" rIns="18720" tIns="18720" bIns="1872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сервера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240000" y="2088000"/>
            <a:ext cx="1903680" cy="19036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74760" y="2388960"/>
            <a:ext cx="2792160" cy="1569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4"/>
          <a:stretch/>
        </p:blipFill>
        <p:spPr>
          <a:xfrm>
            <a:off x="5364360" y="1800000"/>
            <a:ext cx="2122560" cy="212256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5"/>
          <a:stretch/>
        </p:blipFill>
        <p:spPr>
          <a:xfrm>
            <a:off x="7920000" y="2376000"/>
            <a:ext cx="1696320" cy="105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2376000" y="207000"/>
            <a:ext cx="7198560" cy="144828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Удаленное управление сервером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432000" y="2016000"/>
            <a:ext cx="9143280" cy="1007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Для управления сервером будем использовать программу Putty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6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90960" y="216000"/>
            <a:ext cx="1696320" cy="10551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3777120" y="2486520"/>
            <a:ext cx="2348640" cy="3459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https://www.putty.org/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3"/>
          <a:srcRect l="7614" t="8885" r="20244" b="60791"/>
          <a:stretch/>
        </p:blipFill>
        <p:spPr>
          <a:xfrm>
            <a:off x="1656000" y="3321360"/>
            <a:ext cx="7270920" cy="171792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76000" y="207000"/>
            <a:ext cx="7198560" cy="144828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Удаленное управление сервером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90960" y="216000"/>
            <a:ext cx="1696320" cy="105516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504000" y="1800000"/>
            <a:ext cx="8495280" cy="503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Работа Putty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6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3"/>
          <a:srcRect l="35470" t="23958" r="35234" b="25239"/>
          <a:stretch/>
        </p:blipFill>
        <p:spPr>
          <a:xfrm>
            <a:off x="504360" y="2520360"/>
            <a:ext cx="2951280" cy="2879280"/>
          </a:xfrm>
          <a:prstGeom prst="rect">
            <a:avLst/>
          </a:prstGeom>
          <a:ln w="36000">
            <a:noFill/>
          </a:ln>
        </p:spPr>
      </p:pic>
      <p:pic>
        <p:nvPicPr>
          <p:cNvPr id="100" name="" descr=""/>
          <p:cNvPicPr/>
          <p:nvPr/>
        </p:nvPicPr>
        <p:blipFill>
          <a:blip r:embed="rId4"/>
          <a:srcRect l="36488" t="33197" r="38348" b="35682"/>
          <a:stretch/>
        </p:blipFill>
        <p:spPr>
          <a:xfrm>
            <a:off x="4232880" y="2659680"/>
            <a:ext cx="3110760" cy="216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160000" y="207000"/>
            <a:ext cx="7414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доступа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504000" y="1326600"/>
            <a:ext cx="9070560" cy="331812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По умолчанию полный доступ для root на сервере отключен. Список пользователей которым запрещен вход по FTP указан в файле: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32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/etc/ftpusers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756360" y="180360"/>
            <a:ext cx="1042560" cy="104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04000" y="207000"/>
            <a:ext cx="7270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доступа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504000" y="1326600"/>
            <a:ext cx="9070560" cy="434340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Этот файл нужно отредактировать при помощи утилиты </a:t>
            </a: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vi(vim)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.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Основные команды </a:t>
            </a: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vi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: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i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— режим редактирования текста;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Esc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— выход из режима редактирования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:q</a:t>
            </a:r>
            <a:r>
              <a:rPr b="0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 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— выйти без сохранения;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i="1" lang="ru-RU" sz="2600" spc="-1" strike="noStrike">
                <a:solidFill>
                  <a:srgbClr val="5d005d"/>
                </a:solidFill>
                <a:latin typeface="DejaVu Sans Mono"/>
                <a:ea typeface="DejaVu Sans"/>
              </a:rPr>
              <a:t>:х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— сохранить и выйти.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i="1" lang="ru-RU" sz="2600" spc="-1" strike="noStrike">
                <a:solidFill>
                  <a:srgbClr val="800080"/>
                </a:solidFill>
                <a:latin typeface="DejaVu Sans Mono"/>
                <a:ea typeface="DejaVu Sans"/>
              </a:rPr>
              <a:t>R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— вставить текст</a:t>
            </a:r>
            <a:endParaRPr b="0" lang="ru-RU" sz="2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Подробнее: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 u="sng">
                <a:solidFill>
                  <a:srgbClr val="0000ff"/>
                </a:solidFill>
                <a:uFillTx/>
                <a:latin typeface="DejaVu Sans Mono"/>
                <a:ea typeface="DejaVu Sans"/>
                <a:hlinkClick r:id="rId2"/>
              </a:rPr>
              <a:t>https://docs.altlinux.org/ru-RU/archive/2.3/html-single/junior/alt-docs-extras-linuxnovice/ch02s10.html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791640" y="143640"/>
            <a:ext cx="1151280" cy="115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2448000" y="207000"/>
            <a:ext cx="7126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доступа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3816000" y="1512000"/>
            <a:ext cx="5758560" cy="38340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Введите в терминале: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809160" y="2018520"/>
            <a:ext cx="5758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vi /etc/ftpusers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3816000" y="2447280"/>
            <a:ext cx="5758920" cy="153576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Нажмите i и закомментируйте root, нажмите esc, далее :x и нажмите enter. 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rcRect l="51380" t="14037" r="18610" b="28808"/>
          <a:stretch/>
        </p:blipFill>
        <p:spPr>
          <a:xfrm>
            <a:off x="144000" y="1476360"/>
            <a:ext cx="3526560" cy="37785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647640" y="143640"/>
            <a:ext cx="1223280" cy="122328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3816000" y="4217040"/>
            <a:ext cx="5758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systemctl restart vsftpd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448000" y="207000"/>
            <a:ext cx="7126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доступа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5256000" y="1440000"/>
            <a:ext cx="4607280" cy="1799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Пользователю root нужно просматривать весь сервер, его нужно включить в список пользователей, которые это могут. Укажем этот список в настройках ftp (файл vsftpd.conf)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5328360" y="3425400"/>
            <a:ext cx="4534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vi /etc/vsftpd.conf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5328000" y="3935520"/>
            <a:ext cx="4607280" cy="103176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Затем нажмите esc, далее :x и нажмите enter.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47640" y="143640"/>
            <a:ext cx="1223280" cy="12232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3"/>
          <a:srcRect l="55677" t="30415" r="6469" b="16752"/>
          <a:stretch/>
        </p:blipFill>
        <p:spPr>
          <a:xfrm>
            <a:off x="288000" y="1396800"/>
            <a:ext cx="4824000" cy="3786480"/>
          </a:xfrm>
          <a:prstGeom prst="rect">
            <a:avLst/>
          </a:prstGeom>
          <a:ln w="36000">
            <a:noFill/>
          </a:ln>
        </p:spPr>
      </p:pic>
      <p:sp>
        <p:nvSpPr>
          <p:cNvPr id="62" name="CustomShape 5"/>
          <p:cNvSpPr/>
          <p:nvPr/>
        </p:nvSpPr>
        <p:spPr>
          <a:xfrm>
            <a:off x="288000" y="4824000"/>
            <a:ext cx="2375280" cy="359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6"/>
          <p:cNvSpPr/>
          <p:nvPr/>
        </p:nvSpPr>
        <p:spPr>
          <a:xfrm flipH="1">
            <a:off x="2880000" y="2808000"/>
            <a:ext cx="3096000" cy="1944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2448000" y="207000"/>
            <a:ext cx="7126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Настройка доступа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5256000" y="1440000"/>
            <a:ext cx="4607280" cy="719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Создадим ранее объявленный список и внесем в него пользователя root</a:t>
            </a: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 </a:t>
            </a:r>
            <a:endParaRPr b="0" lang="ru-RU" sz="2600" spc="-1" strike="noStrike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5256360" y="2304000"/>
            <a:ext cx="4534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vi /etc/vsftpd.chroot_list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67" name="CustomShape 4"/>
          <p:cNvSpPr/>
          <p:nvPr/>
        </p:nvSpPr>
        <p:spPr>
          <a:xfrm>
            <a:off x="5256000" y="2808000"/>
            <a:ext cx="4607280" cy="103176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Затем нажмите esc, далее :x и нажмите enter. Перезапустите сервис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647640" y="143640"/>
            <a:ext cx="1223280" cy="12232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rcRect l="55801" t="25232" r="2770" b="15087"/>
          <a:stretch/>
        </p:blipFill>
        <p:spPr>
          <a:xfrm>
            <a:off x="360360" y="1440000"/>
            <a:ext cx="4619520" cy="3743280"/>
          </a:xfrm>
          <a:prstGeom prst="rect">
            <a:avLst/>
          </a:prstGeom>
          <a:ln w="36000">
            <a:noFill/>
          </a:ln>
        </p:spPr>
      </p:pic>
      <p:sp>
        <p:nvSpPr>
          <p:cNvPr id="70" name="CustomShape 5"/>
          <p:cNvSpPr/>
          <p:nvPr/>
        </p:nvSpPr>
        <p:spPr>
          <a:xfrm>
            <a:off x="5328000" y="4145760"/>
            <a:ext cx="4534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systemctl restart vsftpd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2376000" y="207000"/>
            <a:ext cx="7198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Доступ по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504000" y="1512000"/>
            <a:ext cx="9070560" cy="76752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Установите соединение с сервером с помощью FileZila или другим ftp-клиентом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864000" y="144000"/>
            <a:ext cx="1079280" cy="1079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rcRect l="8659" t="25232" r="40626" b="25239"/>
          <a:stretch/>
        </p:blipFill>
        <p:spPr>
          <a:xfrm>
            <a:off x="432000" y="2448360"/>
            <a:ext cx="5110920" cy="2806920"/>
          </a:xfrm>
          <a:prstGeom prst="rect">
            <a:avLst/>
          </a:prstGeom>
          <a:ln w="36000">
            <a:noFill/>
          </a:ln>
        </p:spPr>
      </p:pic>
      <p:sp>
        <p:nvSpPr>
          <p:cNvPr id="75" name="Line 3"/>
          <p:cNvSpPr/>
          <p:nvPr/>
        </p:nvSpPr>
        <p:spPr>
          <a:xfrm>
            <a:off x="4680000" y="3024000"/>
            <a:ext cx="1440000" cy="216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4"/>
          <p:cNvSpPr/>
          <p:nvPr/>
        </p:nvSpPr>
        <p:spPr>
          <a:xfrm>
            <a:off x="6192000" y="2952000"/>
            <a:ext cx="2447280" cy="647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Чтобы узнать ip наберите ifconfig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376000" y="207000"/>
            <a:ext cx="7198560" cy="144828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Удаленное управление сервером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744000" y="1872000"/>
            <a:ext cx="5903280" cy="1223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Обеспечим доступ для root. Для этого отредактируем настройки SSH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90960" y="216000"/>
            <a:ext cx="1696320" cy="1055160"/>
          </a:xfrm>
          <a:prstGeom prst="rect">
            <a:avLst/>
          </a:prstGeom>
          <a:ln>
            <a:noFill/>
          </a:ln>
        </p:spPr>
      </p:pic>
      <p:sp>
        <p:nvSpPr>
          <p:cNvPr id="80" name="CustomShape 3"/>
          <p:cNvSpPr/>
          <p:nvPr/>
        </p:nvSpPr>
        <p:spPr>
          <a:xfrm>
            <a:off x="3744360" y="3240000"/>
            <a:ext cx="590292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vi /etc/ssh/sshd_config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3"/>
          <a:srcRect l="50470" t="25228" r="18815" b="18898"/>
          <a:stretch/>
        </p:blipFill>
        <p:spPr>
          <a:xfrm>
            <a:off x="144360" y="1872000"/>
            <a:ext cx="3447000" cy="3527280"/>
          </a:xfrm>
          <a:prstGeom prst="rect">
            <a:avLst/>
          </a:prstGeom>
          <a:ln w="36000">
            <a:noFill/>
          </a:ln>
        </p:spPr>
      </p:pic>
      <p:sp>
        <p:nvSpPr>
          <p:cNvPr id="82" name="CustomShape 4"/>
          <p:cNvSpPr/>
          <p:nvPr/>
        </p:nvSpPr>
        <p:spPr>
          <a:xfrm>
            <a:off x="137160" y="4915800"/>
            <a:ext cx="1007280" cy="14328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5"/>
          <p:cNvSpPr/>
          <p:nvPr/>
        </p:nvSpPr>
        <p:spPr>
          <a:xfrm>
            <a:off x="3744000" y="3672000"/>
            <a:ext cx="5903280" cy="503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Перезапустим сервис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600" spc="-1" strike="noStrike">
              <a:latin typeface="Arial"/>
            </a:endParaRPr>
          </a:p>
        </p:txBody>
      </p:sp>
      <p:sp>
        <p:nvSpPr>
          <p:cNvPr id="84" name="CustomShape 6"/>
          <p:cNvSpPr/>
          <p:nvPr/>
        </p:nvSpPr>
        <p:spPr>
          <a:xfrm>
            <a:off x="3384000" y="4248000"/>
            <a:ext cx="6631200" cy="317880"/>
          </a:xfrm>
          <a:prstGeom prst="rect">
            <a:avLst/>
          </a:prstGeom>
          <a:solidFill>
            <a:srgbClr val="170a1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ffff"/>
                </a:solidFill>
                <a:latin typeface="Nimbus Mono PS"/>
                <a:ea typeface="DejaVu Sans"/>
              </a:rPr>
              <a:t>systemctl restart ssh || systemctl restart sshd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76000" y="207000"/>
            <a:ext cx="7198560" cy="983520"/>
          </a:xfrm>
          <a:prstGeom prst="rect">
            <a:avLst/>
          </a:prstGeom>
          <a:solidFill>
            <a:srgbClr val="9e4f00"/>
          </a:solidFill>
          <a:ln w="38160">
            <a:solidFill>
              <a:srgbClr val="dafdf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9080" rIns="19080" tIns="19080" bIns="1908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dafdf8"/>
                </a:solidFill>
                <a:latin typeface="DejaVu Sans Mono"/>
                <a:ea typeface="DejaVu Sans"/>
              </a:rPr>
              <a:t>Доступ по FTP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512000"/>
            <a:ext cx="4247280" cy="57528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Директория root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64000" y="144000"/>
            <a:ext cx="1079280" cy="107928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5400720" y="1463760"/>
            <a:ext cx="4318560" cy="767520"/>
          </a:xfrm>
          <a:prstGeom prst="rect">
            <a:avLst/>
          </a:prstGeom>
          <a:solidFill>
            <a:srgbClr val="dafd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600" spc="-1" strike="noStrike">
                <a:solidFill>
                  <a:srgbClr val="9e4f00"/>
                </a:solidFill>
                <a:latin typeface="DejaVu Sans Mono"/>
                <a:ea typeface="DejaVu Sans"/>
              </a:rPr>
              <a:t>Директория другого пользователя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3"/>
          <a:srcRect l="34313" t="29043" r="34970" b="43017"/>
          <a:stretch/>
        </p:blipFill>
        <p:spPr>
          <a:xfrm>
            <a:off x="432360" y="2520000"/>
            <a:ext cx="4362480" cy="2231280"/>
          </a:xfrm>
          <a:prstGeom prst="rect">
            <a:avLst/>
          </a:prstGeom>
          <a:ln w="36000"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rcRect l="34177" t="27773" r="35106" b="43017"/>
          <a:stretch/>
        </p:blipFill>
        <p:spPr>
          <a:xfrm>
            <a:off x="5472000" y="2520360"/>
            <a:ext cx="4172040" cy="223092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2021-12-29T23:50:10Z</dcterms:created>
  <dc:creator/>
  <dc:description/>
  <dc:language>ru-RU</dc:language>
  <cp:lastModifiedBy/>
  <dcterms:modified xsi:type="dcterms:W3CDTF">2022-01-19T01:57:18Z</dcterms:modified>
  <cp:revision>7</cp:revision>
  <dc:subject/>
  <dc:title/>
</cp:coreProperties>
</file>